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BCD28-9CAC-416D-A073-138C7700F7F0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BC288-D301-4597-AD2A-B6A070AEF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A3D6C-7DCA-417B-AC97-0A539E6B274D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9EF78-6B30-47BE-8DBC-34433D865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643C0-76D3-4660-A4B8-7C9202C92C31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4626-F8DD-4E04-9BC5-90C396AE8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3423F-C20A-420D-ABB2-721A99D3C778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C460-8615-435F-A7EE-7D3C47268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2A08D-6341-4C9F-9853-A6F7BC370AAB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17ECB-35F2-4DE6-97B3-4ED3D5762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4B227-0AAC-468B-808A-B6F94DA5827E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EF6A-A85B-4916-A7C4-F5600212D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D1D1-0862-4637-A5A2-A3788A57B687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F91D1-0D84-4FB8-BE47-1395E67B8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50C42-947E-468E-835D-EB2FE9A6C1C6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FE19-E45D-4ACE-97FC-946A10AA9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8AEC-B609-4ABE-A512-B8535D0042BA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281FE-DC6E-47EA-875C-C90292F71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56E6F-71D3-4335-A377-C2D1A8E84336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1F9A-3065-43FA-8773-4B81BC52A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82DA6-A4C2-4B56-B28F-A470C1F2F7EC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307F9-636E-4F21-A744-7963DAC20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7C4CF8-5879-4C0D-A4CC-B0849AA897C8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7C87A1-806C-43F2-B29A-8997F62F0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1188" y="1268413"/>
            <a:ext cx="8532812" cy="558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 l="9821" t="20976" r="9821" b="44501"/>
          <a:stretch>
            <a:fillRect/>
          </a:stretch>
        </p:blipFill>
        <p:spPr bwMode="auto">
          <a:xfrm>
            <a:off x="0" y="0"/>
            <a:ext cx="43211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3779838" y="1138238"/>
            <a:ext cx="525621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900">
                <a:solidFill>
                  <a:schemeClr val="bg1"/>
                </a:solidFill>
                <a:latin typeface="Century Gothic" pitchFamily="34" charset="0"/>
              </a:rPr>
              <a:t>Все модели коллекции ARGENTOVIVO созданы с использованием инновационных нитей Multiflex. Благодаря революционной запатентованной технологии производства мультифибровой нити, состоящей из множества ультратонких волокон, изделия обладают исключительной прочностью и шелковистостью. </a:t>
            </a:r>
            <a:br>
              <a:rPr lang="ru-RU" sz="90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900">
                <a:solidFill>
                  <a:schemeClr val="bg1"/>
                </a:solidFill>
                <a:latin typeface="Century Gothic" pitchFamily="34" charset="0"/>
              </a:rPr>
              <a:t>Фирменный знак Multiflex присутствует на каждой упаковке ARGENTOVIVO, он является гарантией 100% качества.</a:t>
            </a:r>
          </a:p>
        </p:txBody>
      </p:sp>
      <p:sp>
        <p:nvSpPr>
          <p:cNvPr id="13317" name="TextBox 12"/>
          <p:cNvSpPr txBox="1">
            <a:spLocks noChangeArrowheads="1"/>
          </p:cNvSpPr>
          <p:nvPr/>
        </p:nvSpPr>
        <p:spPr bwMode="auto">
          <a:xfrm>
            <a:off x="6300788" y="2738438"/>
            <a:ext cx="2122487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" b="1">
                <a:solidFill>
                  <a:schemeClr val="bg1"/>
                </a:solidFill>
                <a:latin typeface="Century Gothic" pitchFamily="34" charset="0"/>
              </a:rPr>
              <a:t>LINEA SUMMER </a:t>
            </a:r>
            <a:r>
              <a:rPr lang="ru-RU" sz="900">
                <a:solidFill>
                  <a:schemeClr val="bg1"/>
                </a:solidFill>
                <a:latin typeface="Century Gothic" pitchFamily="34" charset="0"/>
              </a:rPr>
              <a:t>- коллекция ультратонких летних моделей плотностью 10 den. Ультратонкие и абсолютно прозрачные колготки с шортиками и без, колготки с заниженной талией и эксклюзивные чулки LINEA SUMMER идеальны для жаркого лета.</a:t>
            </a:r>
          </a:p>
        </p:txBody>
      </p:sp>
      <p:sp>
        <p:nvSpPr>
          <p:cNvPr id="13318" name="TextBox 13"/>
          <p:cNvSpPr txBox="1">
            <a:spLocks noChangeArrowheads="1"/>
          </p:cNvSpPr>
          <p:nvPr/>
        </p:nvSpPr>
        <p:spPr bwMode="auto">
          <a:xfrm>
            <a:off x="287338" y="1916113"/>
            <a:ext cx="2700337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" b="1">
                <a:solidFill>
                  <a:schemeClr val="bg1"/>
                </a:solidFill>
                <a:latin typeface="Century Gothic" pitchFamily="34" charset="0"/>
              </a:rPr>
              <a:t>LINEA CLASSICA </a:t>
            </a:r>
            <a:r>
              <a:rPr lang="ru-RU" sz="800">
                <a:solidFill>
                  <a:schemeClr val="bg1"/>
                </a:solidFill>
                <a:latin typeface="Century Gothic" pitchFamily="34" charset="0"/>
              </a:rPr>
              <a:t>включает в себя четыре универсальные модели. Все изделия представлены в разных вариантах плотности: от тонких прозрачных колготок 20 и 40 den, актуальных в любом сезоне, до полупрозрачных прочных изделий 70 den, идеальных для осени. Колготки с легким массажным эффектом обеспечат комфорт в течение всего дня, изделия с заниженной талией незаменимы для женщин, предпочитающих юбки и брюки с низкой посадкой, а модели с невидимыми шортиками и кружевными трусиками-бикини подходят как для создания стильного повседневного, так и утонченного вечернего образа. </a:t>
            </a:r>
          </a:p>
        </p:txBody>
      </p:sp>
      <p:sp>
        <p:nvSpPr>
          <p:cNvPr id="13319" name="TextBox 14"/>
          <p:cNvSpPr txBox="1">
            <a:spLocks noChangeArrowheads="1"/>
          </p:cNvSpPr>
          <p:nvPr/>
        </p:nvSpPr>
        <p:spPr bwMode="auto">
          <a:xfrm>
            <a:off x="3276600" y="2349500"/>
            <a:ext cx="2519363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">
                <a:solidFill>
                  <a:schemeClr val="bg1"/>
                </a:solidFill>
                <a:latin typeface="Century Gothic" pitchFamily="34" charset="0"/>
              </a:rPr>
              <a:t>В коллекции </a:t>
            </a:r>
            <a:r>
              <a:rPr lang="ru-RU" sz="900" b="1">
                <a:solidFill>
                  <a:schemeClr val="bg1"/>
                </a:solidFill>
                <a:latin typeface="Century Gothic" pitchFamily="34" charset="0"/>
              </a:rPr>
              <a:t>MODELLANTE</a:t>
            </a:r>
            <a:r>
              <a:rPr lang="ru-RU" sz="900">
                <a:solidFill>
                  <a:schemeClr val="bg1"/>
                </a:solidFill>
                <a:latin typeface="Century Gothic" pitchFamily="34" charset="0"/>
              </a:rPr>
              <a:t> представлены три модели колготок с разнообразными утягивающими эффектами. Колготки с высокими моделирующими шортиками уменьшают объемы проблемных зон, модель с утягивающими трусиками-бикини корректирует фигуру в области ягодиц и живота, а изделие с особыми вставками PUSH-UP придаст силуэту большей женственности. </a:t>
            </a:r>
          </a:p>
        </p:txBody>
      </p:sp>
      <p:pic>
        <p:nvPicPr>
          <p:cNvPr id="13320" name="Рисунок 15" descr="Invisible_1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933825"/>
            <a:ext cx="2052637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5" descr="G:\Argentovivo_catalog_(210x297mm) Folder\для презы\Sunlight_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4149725"/>
            <a:ext cx="187325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3" descr="G:\Argentovivo_catalog_(210x297mm) Folder\для презы\Ideal_2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22675" y="4052888"/>
            <a:ext cx="1957388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0" y="1628775"/>
            <a:ext cx="9144000" cy="9366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1188" y="1268413"/>
            <a:ext cx="8532812" cy="5589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39" name="TextBox 12"/>
          <p:cNvSpPr txBox="1">
            <a:spLocks noChangeArrowheads="1"/>
          </p:cNvSpPr>
          <p:nvPr/>
        </p:nvSpPr>
        <p:spPr bwMode="auto">
          <a:xfrm>
            <a:off x="3419475" y="2349500"/>
            <a:ext cx="2592388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" b="1">
                <a:solidFill>
                  <a:schemeClr val="bg1"/>
                </a:solidFill>
                <a:latin typeface="Century Gothic" pitchFamily="34" charset="0"/>
              </a:rPr>
              <a:t>MICROFIBRA</a:t>
            </a:r>
            <a:r>
              <a:rPr lang="ru-RU" sz="900">
                <a:solidFill>
                  <a:schemeClr val="bg1"/>
                </a:solidFill>
                <a:latin typeface="Century Gothic" pitchFamily="34" charset="0"/>
              </a:rPr>
              <a:t> – линия исключительно мягких, бархатистых, абсолютно матовых колготок, произведенных с использованием микрофибры трехмерной эластичности. Благодаря особой структуре нити, выполненной из большого количества текстурированных микрофилламентов, колготки создают матирующий эффект на ногах , а также длительное время сохраняют форму и безупречный внешний вид. </a:t>
            </a:r>
          </a:p>
        </p:txBody>
      </p:sp>
      <p:sp>
        <p:nvSpPr>
          <p:cNvPr id="14340" name="TextBox 13"/>
          <p:cNvSpPr txBox="1">
            <a:spLocks noChangeArrowheads="1"/>
          </p:cNvSpPr>
          <p:nvPr/>
        </p:nvSpPr>
        <p:spPr bwMode="auto">
          <a:xfrm>
            <a:off x="6156325" y="2492375"/>
            <a:ext cx="26273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" b="1">
                <a:solidFill>
                  <a:schemeClr val="bg1"/>
                </a:solidFill>
                <a:latin typeface="Century Gothic" pitchFamily="34" charset="0"/>
              </a:rPr>
              <a:t>LINEA THERMO </a:t>
            </a:r>
            <a:r>
              <a:rPr lang="ru-RU" sz="900">
                <a:solidFill>
                  <a:schemeClr val="bg1"/>
                </a:solidFill>
                <a:latin typeface="Century Gothic" pitchFamily="34" charset="0"/>
              </a:rPr>
              <a:t>– уникальная коллекция из четырех моделей зимних колготок, произведенных из натуральных волокон. Природные материалы абсолютно безопасны, экологичны, подходят женщинам с чувствительной кожей, при этом обладают естественными термосберегающими свойствами. Модели этой линии станут стильным дополнением к элегантному и современному образу в зимнее время. </a:t>
            </a:r>
            <a:r>
              <a:rPr lang="ru-RU" sz="700">
                <a:solidFill>
                  <a:schemeClr val="bg1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14341" name="TextBox 16"/>
          <p:cNvSpPr txBox="1">
            <a:spLocks noChangeArrowheads="1"/>
          </p:cNvSpPr>
          <p:nvPr/>
        </p:nvSpPr>
        <p:spPr bwMode="auto">
          <a:xfrm>
            <a:off x="323850" y="2133600"/>
            <a:ext cx="266382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" b="1">
                <a:solidFill>
                  <a:schemeClr val="bg1"/>
                </a:solidFill>
                <a:latin typeface="Century Gothic" pitchFamily="34" charset="0"/>
              </a:rPr>
              <a:t>LINEA ELEGANZA </a:t>
            </a:r>
            <a:r>
              <a:rPr lang="ru-RU" sz="900">
                <a:solidFill>
                  <a:schemeClr val="bg1"/>
                </a:solidFill>
                <a:latin typeface="Century Gothic" pitchFamily="34" charset="0"/>
              </a:rPr>
              <a:t>– коллекция изящных чулок и колготок для создания утонченных чувственных, дерзких провокационных, а также ультрамодных образов в стиле ретро. В коллекции ELEGANZA представлены: классические чулки с кружевной резинкой, винтажный вариант чулок - без резинки для крепления на поясе, элегантная ретро-модель со швом сзади, а также модели колготок из микросетки и в мелкую сетку. </a:t>
            </a:r>
          </a:p>
        </p:txBody>
      </p:sp>
      <p:pic>
        <p:nvPicPr>
          <p:cNvPr id="15" name="Picture 3" descr="G:\Argentovivo_catalog_(210x297mm) Folder\для презы\Mirage_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816350"/>
            <a:ext cx="2135187" cy="2852738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lumMod val="50000"/>
                <a:lumOff val="50000"/>
                <a:alpha val="40000"/>
              </a:schemeClr>
            </a:outerShdw>
          </a:effectLst>
          <a:extLst>
            <a:ext uri="{909E8E84-426E-40DD-AFC4-6F175D3DCCD1}"/>
          </a:extLst>
        </p:spPr>
      </p:pic>
      <p:pic>
        <p:nvPicPr>
          <p:cNvPr id="14343" name="Picture 3" descr="G:\Argentovivo_catalog_(210x297mm) Folder\для презы\Microtouch_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5550" y="4019550"/>
            <a:ext cx="1958975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2" descr="C:\Users\New\Downloads\attachments (4)\Thermo_Bamboo_2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4149725"/>
            <a:ext cx="1433512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3"/>
          <p:cNvPicPr>
            <a:picLocks noChangeAspect="1" noChangeArrowheads="1"/>
          </p:cNvPicPr>
          <p:nvPr/>
        </p:nvPicPr>
        <p:blipFill>
          <a:blip r:embed="rId5"/>
          <a:srcRect l="9821" t="20976" r="9821" b="44501"/>
          <a:stretch>
            <a:fillRect/>
          </a:stretch>
        </p:blipFill>
        <p:spPr bwMode="auto">
          <a:xfrm>
            <a:off x="0" y="0"/>
            <a:ext cx="4321175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TextBox 19"/>
          <p:cNvSpPr txBox="1">
            <a:spLocks noChangeArrowheads="1"/>
          </p:cNvSpPr>
          <p:nvPr/>
        </p:nvSpPr>
        <p:spPr bwMode="auto">
          <a:xfrm>
            <a:off x="3779838" y="1138238"/>
            <a:ext cx="525621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900">
                <a:solidFill>
                  <a:schemeClr val="bg1"/>
                </a:solidFill>
                <a:latin typeface="Century Gothic" pitchFamily="34" charset="0"/>
              </a:rPr>
              <a:t>Все модели коллекции ARGENTOVIVO созданы с использованием инновационных нитей Multiflex. Благодаря революционной запатентованной технологии производства мультифибровой нити, состоящей из множества ультратонких волокон, изделия обладают исключительной прочностью и шелковистостью. </a:t>
            </a:r>
            <a:br>
              <a:rPr lang="ru-RU" sz="90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900">
                <a:solidFill>
                  <a:schemeClr val="bg1"/>
                </a:solidFill>
                <a:latin typeface="Century Gothic" pitchFamily="34" charset="0"/>
              </a:rPr>
              <a:t>Фирменный знак Multiflex присутствует на каждой упаковке ARGENTOVIVO, он является гарантией 100% качества.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0" y="1628775"/>
            <a:ext cx="9144000" cy="9366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370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Arial</vt:lpstr>
      <vt:lpstr>Century Gothic</vt:lpstr>
      <vt:lpstr>Тема Office</vt:lpstr>
      <vt:lpstr>Слайд 1</vt:lpstr>
      <vt:lpstr>Слайд 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Pre_Installed User</cp:lastModifiedBy>
  <cp:revision>19</cp:revision>
  <dcterms:created xsi:type="dcterms:W3CDTF">2014-08-05T12:26:02Z</dcterms:created>
  <dcterms:modified xsi:type="dcterms:W3CDTF">2014-11-13T14:28:43Z</dcterms:modified>
</cp:coreProperties>
</file>